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9" r:id="rId4"/>
    <p:sldId id="261" r:id="rId5"/>
    <p:sldId id="260" r:id="rId6"/>
    <p:sldId id="262" r:id="rId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63" d="100"/>
          <a:sy n="63" d="100"/>
        </p:scale>
        <p:origin x="1020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E6E987-1C17-4EBC-AFFA-CFE0215BB48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BF16625-3BF1-44EC-8248-62889F0E1CD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BD9087B-E135-40D0-BFDE-66BE844A23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ADBF28-B3B7-456F-8102-FD7A8D636A95}" type="datetimeFigureOut">
              <a:rPr lang="en-US" smtClean="0"/>
              <a:t>5/2/2020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B209CF0-54AC-4414-80CE-CB28AA5B9B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E2C4513-82BF-4758-8CCE-1D8ACF5FAE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039CB5-A86E-48F7-B23F-65C9FD5A37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32917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94A99A-6FEE-48BF-B427-A2682F7938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1CC0CC8-7407-47A7-B42C-0C99076C8D8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F563392-50D7-482B-BAAB-D72C5FC9E7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ADBF28-B3B7-456F-8102-FD7A8D636A95}" type="datetimeFigureOut">
              <a:rPr lang="en-US" smtClean="0"/>
              <a:t>5/2/2020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400A549-A190-4E8A-893E-5E20245AD1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EC9C609-79F6-4398-B54A-EDADDD4A21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039CB5-A86E-48F7-B23F-65C9FD5A37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14508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0D5224EC-375E-4EEA-B7C3-CDB26A73F2E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EB9E9D0-45A3-4887-B0CD-7EF2BB41997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9006AD7-25C3-496A-8BA8-D4CBFACAB4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ADBF28-B3B7-456F-8102-FD7A8D636A95}" type="datetimeFigureOut">
              <a:rPr lang="en-US" smtClean="0"/>
              <a:t>5/2/2020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B38D7BE-5755-4933-BB0D-F9FB2F4F28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62D496D-00A2-4100-9250-E28EB2514B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039CB5-A86E-48F7-B23F-65C9FD5A37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55079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0B2412-09EE-4432-A1A4-2AAE76DE03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9C4C729-D18D-4905-9997-F900877E112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CCE7C29-5372-4F3B-AEF6-6A4C640709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ADBF28-B3B7-456F-8102-FD7A8D636A95}" type="datetimeFigureOut">
              <a:rPr lang="en-US" smtClean="0"/>
              <a:t>5/2/2020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37FBD2D-197B-4B2E-85D5-A84DFFBD02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984CE89-BFBE-4CC8-8042-225C611AE6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039CB5-A86E-48F7-B23F-65C9FD5A37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47498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9E6F1D-DEC9-42B5-93C2-2393811515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555A970-0D98-4DBB-998A-890BDD49D25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44E36FE-43ED-4EC6-A05D-06679A7073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ADBF28-B3B7-456F-8102-FD7A8D636A95}" type="datetimeFigureOut">
              <a:rPr lang="en-US" smtClean="0"/>
              <a:t>5/2/2020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DFC8900-C089-4258-8723-DAD54EA840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44D0E2B-A7BB-4CCA-9F8A-F456ECFE1D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039CB5-A86E-48F7-B23F-65C9FD5A37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93475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E380B8-ABDA-407B-8C72-4330F3B6F0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3C1BF2C-E511-4375-B7AE-0775FC42552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3DFD6B1-DD45-4058-962F-BEDEAE77EAF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E2EB200-AC03-4A22-95B1-E1539D861B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ADBF28-B3B7-456F-8102-FD7A8D636A95}" type="datetimeFigureOut">
              <a:rPr lang="en-US" smtClean="0"/>
              <a:t>5/2/2020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CD2B7A4-6733-456F-8179-3F6579AC3A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499FE6F-3C51-42CC-9864-144C55BA1C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039CB5-A86E-48F7-B23F-65C9FD5A37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85617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6AD498-E9F7-493D-B56E-51895A5467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A0BAD80-D9EA-44AD-9620-6BC12C5B765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44E7B3F-1023-4415-8893-B263B2F93BD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276F2E8-B778-45B5-966E-BA39B56DA6E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E9843B3-9E76-4F8D-BB33-45ADE3F03B3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56410E5-46A2-48A2-9A00-B316F44712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ADBF28-B3B7-456F-8102-FD7A8D636A95}" type="datetimeFigureOut">
              <a:rPr lang="en-US" smtClean="0"/>
              <a:t>5/2/2020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E50C97C-E83C-4EDE-BC4C-3E8DC37FB1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EE08FAB-3E9A-444F-B84F-D210290EF6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039CB5-A86E-48F7-B23F-65C9FD5A37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95600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769BEA-86B8-4A4D-9E75-846C74011F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BAAA46F-AAD0-4452-8A6D-8709589FB4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ADBF28-B3B7-456F-8102-FD7A8D636A95}" type="datetimeFigureOut">
              <a:rPr lang="en-US" smtClean="0"/>
              <a:t>5/2/2020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2107F1E-A7D1-452D-AECE-6798BF3684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BFF99B2-2032-4C76-BEB8-174B32936A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039CB5-A86E-48F7-B23F-65C9FD5A37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20170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97BC1EF-DCB6-4B35-8FC1-180EBE8349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ADBF28-B3B7-456F-8102-FD7A8D636A95}" type="datetimeFigureOut">
              <a:rPr lang="en-US" smtClean="0"/>
              <a:t>5/2/2020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480EC0B-2290-45DD-92DA-40853D47AB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AC3B007-1D31-4AA1-B7B8-EE01C84759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039CB5-A86E-48F7-B23F-65C9FD5A37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85254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34D797-619A-4933-9178-DCD3F47AF7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1D07695-8973-424A-9E44-F7D8407D29B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0CDAEE0-8211-4E56-A34E-3744AECAF13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04BEC03-16A4-4DA3-9EE7-EBDA29821D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ADBF28-B3B7-456F-8102-FD7A8D636A95}" type="datetimeFigureOut">
              <a:rPr lang="en-US" smtClean="0"/>
              <a:t>5/2/2020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1EC0437-ED61-4A56-8E37-981E77656A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758C9CC-BB67-4F40-AB9D-8288FCF9C4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039CB5-A86E-48F7-B23F-65C9FD5A37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71270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474503-D9A1-4672-89B7-BB44EFB542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16E8C24-057C-45DB-A91F-2DB6F1AEF24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9CF7701-1B50-4AFF-9A7E-7E6D2E90F85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7060324-37AC-4C68-9D52-0453734312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ADBF28-B3B7-456F-8102-FD7A8D636A95}" type="datetimeFigureOut">
              <a:rPr lang="en-US" smtClean="0"/>
              <a:t>5/2/2020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0AC2FB3-4C09-4FDD-AE2B-B65BE6CDDE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3D0BABF-E6C0-45A3-842F-868FA2D2DA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039CB5-A86E-48F7-B23F-65C9FD5A37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31471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0C14826-0830-4645-A251-704F700385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D9A5A03-8F0F-4008-B313-F9E97EF998C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C4479CD-561E-4362-9E66-E2491F82278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FADBF28-B3B7-456F-8102-FD7A8D636A95}" type="datetimeFigureOut">
              <a:rPr lang="en-US" smtClean="0"/>
              <a:t>5/2/2020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6CF5653-CDA0-41AF-BA23-BE0EEE39217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2F86E0D-B123-49EA-9198-C80AF364AC2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F039CB5-A86E-48F7-B23F-65C9FD5A37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77941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>
            <a:extLst>
              <a:ext uri="{FF2B5EF4-FFF2-40B4-BE49-F238E27FC236}">
                <a16:creationId xmlns:a16="http://schemas.microsoft.com/office/drawing/2014/main" id="{765F4110-C0FC-4D61-ACD2-A7C950EAE9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4708357" y="3509963"/>
            <a:ext cx="7092215" cy="2967839"/>
          </a:xfrm>
          <a:prstGeom prst="rect">
            <a:avLst/>
          </a:prstGeom>
          <a:solidFill>
            <a:srgbClr val="404040"/>
          </a:solidFill>
          <a:ln w="127000" cap="sq" cmpd="thinThick">
            <a:solidFill>
              <a:srgbClr val="4040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2255360-8E14-42A9-BD8A-B095B1C00FD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021821" y="3812954"/>
            <a:ext cx="6465287" cy="1516014"/>
          </a:xfrm>
        </p:spPr>
        <p:txBody>
          <a:bodyPr>
            <a:normAutofit/>
          </a:bodyPr>
          <a:lstStyle/>
          <a:p>
            <a:pPr algn="l"/>
            <a:r>
              <a:rPr lang="en-US" sz="4800">
                <a:solidFill>
                  <a:srgbClr val="FFFFFF"/>
                </a:solidFill>
              </a:rPr>
              <a:t>St. Maximilian Kolbe Fraternity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EBAF9A3-1348-4347-BC46-17B70C6AB8B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021821" y="5550568"/>
            <a:ext cx="6465286" cy="602551"/>
          </a:xfrm>
        </p:spPr>
        <p:txBody>
          <a:bodyPr>
            <a:normAutofit/>
          </a:bodyPr>
          <a:lstStyle/>
          <a:p>
            <a:pPr algn="l"/>
            <a:r>
              <a:rPr lang="en-US" sz="1400">
                <a:solidFill>
                  <a:srgbClr val="9F6E25"/>
                </a:solidFill>
              </a:rPr>
              <a:t>May 2, 2020</a:t>
            </a:r>
          </a:p>
          <a:p>
            <a:pPr algn="l"/>
            <a:r>
              <a:rPr lang="en-US" sz="1400">
                <a:solidFill>
                  <a:srgbClr val="9F6E25"/>
                </a:solidFill>
              </a:rPr>
              <a:t>Gathering via Zoom</a:t>
            </a:r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CC94CBDB-A76C-499E-95AB-C0A049E3154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138287" y="5443086"/>
            <a:ext cx="6400800" cy="0"/>
          </a:xfrm>
          <a:prstGeom prst="line">
            <a:avLst/>
          </a:prstGeom>
          <a:ln w="22225">
            <a:solidFill>
              <a:srgbClr val="D9D9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Picture 4" descr="A picture containing indoor, table, photo, brown&#10;&#10;Description automatically generated">
            <a:extLst>
              <a:ext uri="{FF2B5EF4-FFF2-40B4-BE49-F238E27FC236}">
                <a16:creationId xmlns:a16="http://schemas.microsoft.com/office/drawing/2014/main" id="{AF955D2C-A63D-4059-A6C6-23307CF4CF9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66" r="9125" b="-2"/>
          <a:stretch/>
        </p:blipFill>
        <p:spPr>
          <a:xfrm>
            <a:off x="317635" y="321733"/>
            <a:ext cx="4160452" cy="6214534"/>
          </a:xfrm>
          <a:prstGeom prst="rect">
            <a:avLst/>
          </a:prstGeom>
        </p:spPr>
      </p:pic>
      <p:pic>
        <p:nvPicPr>
          <p:cNvPr id="7" name="Picture 6" descr="A close up of a person&#10;&#10;Description automatically generated">
            <a:extLst>
              <a:ext uri="{FF2B5EF4-FFF2-40B4-BE49-F238E27FC236}">
                <a16:creationId xmlns:a16="http://schemas.microsoft.com/office/drawing/2014/main" id="{7677F476-2611-44CB-8AD9-9EB758764D83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6190" r="1" b="39948"/>
          <a:stretch/>
        </p:blipFill>
        <p:spPr>
          <a:xfrm>
            <a:off x="4654296" y="299363"/>
            <a:ext cx="7217085" cy="30081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497324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6">
            <a:extLst>
              <a:ext uri="{FF2B5EF4-FFF2-40B4-BE49-F238E27FC236}">
                <a16:creationId xmlns:a16="http://schemas.microsoft.com/office/drawing/2014/main" id="{32BC26D8-82FB-445E-AA49-62A77D7C1E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794A5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8">
            <a:extLst>
              <a:ext uri="{FF2B5EF4-FFF2-40B4-BE49-F238E27FC236}">
                <a16:creationId xmlns:a16="http://schemas.microsoft.com/office/drawing/2014/main" id="{CB44330D-EA18-4254-AA95-EB49948539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 descr="A screenshot of a cell phone&#10;&#10;Description automatically generated">
            <a:extLst>
              <a:ext uri="{FF2B5EF4-FFF2-40B4-BE49-F238E27FC236}">
                <a16:creationId xmlns:a16="http://schemas.microsoft.com/office/drawing/2014/main" id="{DD0CFE44-56EE-4972-90A9-8735D6A41CBC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2381956" y="643467"/>
            <a:ext cx="7428088" cy="55710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606088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CDB4A914-6EEF-486A-86BE-B72BEA954B48}"/>
              </a:ext>
            </a:extLst>
          </p:cNvPr>
          <p:cNvSpPr/>
          <p:nvPr/>
        </p:nvSpPr>
        <p:spPr>
          <a:xfrm>
            <a:off x="2597834" y="486830"/>
            <a:ext cx="7559040" cy="4820166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</a:pPr>
            <a:r>
              <a:rPr lang="en-US" sz="1600" b="1" dirty="0">
                <a:solidFill>
                  <a:srgbClr val="1C1E21"/>
                </a:solidFill>
                <a:latin typeface="inherit"/>
                <a:ea typeface="Times New Roman" panose="02020603050405020304" pitchFamily="18" charset="0"/>
                <a:cs typeface="Helvetica" panose="020B0604020202020204" pitchFamily="34" charset="0"/>
              </a:rPr>
              <a:t>Questions for Sharing and Discussion </a:t>
            </a:r>
          </a:p>
          <a:p>
            <a:pPr>
              <a:lnSpc>
                <a:spcPct val="107000"/>
              </a:lnSpc>
            </a:pPr>
            <a:endParaRPr lang="en-US" sz="1600" b="1" dirty="0">
              <a:solidFill>
                <a:srgbClr val="1C1E21"/>
              </a:solidFill>
              <a:latin typeface="inherit"/>
              <a:ea typeface="Calibri" panose="020F0502020204030204" pitchFamily="34" charset="0"/>
              <a:cs typeface="Helvetica" panose="020B0604020202020204" pitchFamily="34" charset="0"/>
            </a:endParaRPr>
          </a:p>
          <a:p>
            <a:pPr>
              <a:lnSpc>
                <a:spcPct val="107000"/>
              </a:lnSpc>
            </a:pPr>
            <a:endParaRPr lang="en-US" sz="1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</a:pPr>
            <a:r>
              <a:rPr lang="en-US" sz="1600" dirty="0">
                <a:solidFill>
                  <a:srgbClr val="1C1E21"/>
                </a:solidFill>
                <a:latin typeface="inherit"/>
                <a:ea typeface="Times New Roman" panose="02020603050405020304" pitchFamily="18" charset="0"/>
                <a:cs typeface="Helvetica" panose="020B0604020202020204" pitchFamily="34" charset="0"/>
              </a:rPr>
              <a:t>• What qualities of Mary are attractive to you?</a:t>
            </a:r>
          </a:p>
          <a:p>
            <a:pPr>
              <a:lnSpc>
                <a:spcPct val="107000"/>
              </a:lnSpc>
            </a:pPr>
            <a:endParaRPr lang="en-US" sz="1600" dirty="0">
              <a:solidFill>
                <a:srgbClr val="1C1E21"/>
              </a:solidFill>
              <a:latin typeface="inherit"/>
              <a:ea typeface="Calibri" panose="020F0502020204030204" pitchFamily="34" charset="0"/>
              <a:cs typeface="Helvetica" panose="020B0604020202020204" pitchFamily="34" charset="0"/>
            </a:endParaRPr>
          </a:p>
          <a:p>
            <a:pPr>
              <a:lnSpc>
                <a:spcPct val="107000"/>
              </a:lnSpc>
            </a:pPr>
            <a:endParaRPr lang="en-US" sz="1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</a:pPr>
            <a:r>
              <a:rPr lang="en-US" sz="1600" dirty="0">
                <a:solidFill>
                  <a:srgbClr val="1C1E21"/>
                </a:solidFill>
                <a:latin typeface="inherit"/>
                <a:ea typeface="Times New Roman" panose="02020603050405020304" pitchFamily="18" charset="0"/>
                <a:cs typeface="Helvetica" panose="020B0604020202020204" pitchFamily="34" charset="0"/>
              </a:rPr>
              <a:t> </a:t>
            </a:r>
            <a:endParaRPr lang="en-US" sz="1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</a:pPr>
            <a:r>
              <a:rPr lang="en-US" sz="1600" dirty="0">
                <a:solidFill>
                  <a:srgbClr val="1C1E21"/>
                </a:solidFill>
                <a:latin typeface="inherit"/>
                <a:ea typeface="Times New Roman" panose="02020603050405020304" pitchFamily="18" charset="0"/>
                <a:cs typeface="Helvetica" panose="020B0604020202020204" pitchFamily="34" charset="0"/>
              </a:rPr>
              <a:t>• What is Mary’s role in our lives and in the life of the Church?</a:t>
            </a:r>
          </a:p>
          <a:p>
            <a:pPr>
              <a:lnSpc>
                <a:spcPct val="107000"/>
              </a:lnSpc>
            </a:pPr>
            <a:endParaRPr lang="en-US" sz="1600" dirty="0">
              <a:solidFill>
                <a:srgbClr val="1C1E21"/>
              </a:solidFill>
              <a:latin typeface="inherit"/>
              <a:ea typeface="Calibri" panose="020F0502020204030204" pitchFamily="34" charset="0"/>
              <a:cs typeface="Helvetica" panose="020B0604020202020204" pitchFamily="34" charset="0"/>
            </a:endParaRPr>
          </a:p>
          <a:p>
            <a:pPr>
              <a:lnSpc>
                <a:spcPct val="107000"/>
              </a:lnSpc>
            </a:pPr>
            <a:endParaRPr lang="en-US" sz="1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</a:pPr>
            <a:r>
              <a:rPr lang="en-US" sz="1600" dirty="0">
                <a:solidFill>
                  <a:srgbClr val="1C1E21"/>
                </a:solidFill>
                <a:latin typeface="inherit"/>
                <a:ea typeface="Times New Roman" panose="02020603050405020304" pitchFamily="18" charset="0"/>
                <a:cs typeface="Helvetica" panose="020B0604020202020204" pitchFamily="34" charset="0"/>
              </a:rPr>
              <a:t> </a:t>
            </a:r>
            <a:endParaRPr lang="en-US" sz="1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</a:pPr>
            <a:r>
              <a:rPr lang="en-US" sz="1600" dirty="0">
                <a:solidFill>
                  <a:srgbClr val="1C1E21"/>
                </a:solidFill>
                <a:latin typeface="inherit"/>
                <a:ea typeface="Times New Roman" panose="02020603050405020304" pitchFamily="18" charset="0"/>
                <a:cs typeface="Helvetica" panose="020B0604020202020204" pitchFamily="34" charset="0"/>
              </a:rPr>
              <a:t>• What is the goal of devotion to Mary? How do you discern whether your devotion to Mary supports your Franciscan life?</a:t>
            </a:r>
          </a:p>
          <a:p>
            <a:pPr>
              <a:lnSpc>
                <a:spcPct val="107000"/>
              </a:lnSpc>
            </a:pPr>
            <a:endParaRPr lang="en-US" sz="1600" dirty="0">
              <a:solidFill>
                <a:srgbClr val="1C1E21"/>
              </a:solidFill>
              <a:latin typeface="inherit"/>
              <a:ea typeface="Calibri" panose="020F0502020204030204" pitchFamily="34" charset="0"/>
              <a:cs typeface="Helvetica" panose="020B0604020202020204" pitchFamily="34" charset="0"/>
            </a:endParaRPr>
          </a:p>
          <a:p>
            <a:pPr>
              <a:lnSpc>
                <a:spcPct val="107000"/>
              </a:lnSpc>
            </a:pPr>
            <a:endParaRPr lang="en-US" sz="1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</a:pPr>
            <a:r>
              <a:rPr lang="en-US" sz="1600" dirty="0">
                <a:solidFill>
                  <a:srgbClr val="1C1E21"/>
                </a:solidFill>
                <a:latin typeface="inherit"/>
                <a:ea typeface="Times New Roman" panose="02020603050405020304" pitchFamily="18" charset="0"/>
                <a:cs typeface="Helvetica" panose="020B0604020202020204" pitchFamily="34" charset="0"/>
              </a:rPr>
              <a:t> </a:t>
            </a:r>
            <a:endParaRPr lang="en-US" sz="1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</a:pPr>
            <a:r>
              <a:rPr lang="en-US" sz="1600" dirty="0">
                <a:solidFill>
                  <a:srgbClr val="1C1E21"/>
                </a:solidFill>
                <a:latin typeface="inherit"/>
                <a:ea typeface="Times New Roman" panose="02020603050405020304" pitchFamily="18" charset="0"/>
                <a:cs typeface="Helvetica" panose="020B0604020202020204" pitchFamily="34" charset="0"/>
              </a:rPr>
              <a:t>• What example does Mary set for us as Secular Franciscans?</a:t>
            </a:r>
          </a:p>
          <a:p>
            <a:pPr>
              <a:lnSpc>
                <a:spcPct val="107000"/>
              </a:lnSpc>
            </a:pPr>
            <a:endParaRPr lang="en-US" sz="1600" dirty="0">
              <a:solidFill>
                <a:srgbClr val="1C1E21"/>
              </a:solidFill>
              <a:latin typeface="inherit"/>
              <a:ea typeface="Calibri" panose="020F0502020204030204" pitchFamily="34" charset="0"/>
              <a:cs typeface="Helvetica" panose="020B0604020202020204" pitchFamily="34" charset="0"/>
            </a:endParaRPr>
          </a:p>
          <a:p>
            <a:pPr>
              <a:lnSpc>
                <a:spcPct val="107000"/>
              </a:lnSpc>
            </a:pPr>
            <a:endParaRPr lang="en-US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5945538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69795842-E513-4B08-8C03-64C0A858589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688481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lose up of text on a white background&#10;&#10;Description automatically generated">
            <a:extLst>
              <a:ext uri="{FF2B5EF4-FFF2-40B4-BE49-F238E27FC236}">
                <a16:creationId xmlns:a16="http://schemas.microsoft.com/office/drawing/2014/main" id="{A43EB6B7-1D2D-4902-B8EC-33AEDE0224F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516909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5764015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82</Words>
  <Application>Microsoft Office PowerPoint</Application>
  <PresentationFormat>Widescreen</PresentationFormat>
  <Paragraphs>19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1" baseType="lpstr">
      <vt:lpstr>Arial</vt:lpstr>
      <vt:lpstr>Calibri</vt:lpstr>
      <vt:lpstr>Calibri Light</vt:lpstr>
      <vt:lpstr>inherit</vt:lpstr>
      <vt:lpstr>Office Theme</vt:lpstr>
      <vt:lpstr>St. Maximilian Kolbe Fraternity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St. Maximilian Kolbe Fraternity</dc:title>
  <dc:creator>dora free</dc:creator>
  <cp:lastModifiedBy>dora free</cp:lastModifiedBy>
  <cp:revision>6</cp:revision>
  <dcterms:created xsi:type="dcterms:W3CDTF">2020-05-01T20:00:59Z</dcterms:created>
  <dcterms:modified xsi:type="dcterms:W3CDTF">2020-05-02T14:12:47Z</dcterms:modified>
</cp:coreProperties>
</file>